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Playfair Display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0381" autoAdjust="0"/>
  </p:normalViewPr>
  <p:slideViewPr>
    <p:cSldViewPr snapToGrid="0">
      <p:cViewPr varScale="1">
        <p:scale>
          <a:sx n="88" d="100"/>
          <a:sy n="88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Audubon Golf Course Database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630600" y="4123175"/>
            <a:ext cx="7893000" cy="37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Christian Tjahjadi-Lopez, Matthew Maggio, Jenna Prentiss, Andrew Cole-Goins, Liying Yang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950" y="2254725"/>
            <a:ext cx="4776089" cy="10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2837300" y="3354450"/>
            <a:ext cx="4122600" cy="1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http://audubonamherst.com/wp-content/uploads/2015/07/audubon_logo_web31.png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Organization Background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Primarily based on customer loyalty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Golf Courses rely on “regulars” for a large portion of their business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Course lacks database, currently receipt-based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Management struggles with accounting due to misinformation, human error, and loss of receipts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Proposition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database system was created to: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Record current and new customer base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Reward loyalty customers based on totals spent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Keep record of employees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Simplify the current paper-based information system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List product and services and the rewards affiliated with each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Reports</a:t>
            </a:r>
          </a:p>
        </p:txBody>
      </p:sp>
      <p:pic>
        <p:nvPicPr>
          <p:cNvPr id="89" name="Shape 89" descr="Screenshot (5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7"/>
            <a:ext cx="4119726" cy="23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Screenshot (57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1426" y="2341900"/>
            <a:ext cx="4407774" cy="247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Forms</a:t>
            </a:r>
          </a:p>
        </p:txBody>
      </p:sp>
      <p:pic>
        <p:nvPicPr>
          <p:cNvPr id="96" name="Shape 96" descr="Screenshot (60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4"/>
            <a:ext cx="4244899" cy="23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Screenshot (6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599" y="2243225"/>
            <a:ext cx="4282601" cy="240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Implemented Changes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Added a rewards system for returning customers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Removed the paper based accounting system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Streamlined customer lookup for members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Helped reduce wait time for check-in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On-screen Show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Playfair Display</vt:lpstr>
      <vt:lpstr>Lato</vt:lpstr>
      <vt:lpstr>blue-gold</vt:lpstr>
      <vt:lpstr>Audubon Golf Course Database</vt:lpstr>
      <vt:lpstr>Organization Background</vt:lpstr>
      <vt:lpstr>Proposition</vt:lpstr>
      <vt:lpstr>Reports</vt:lpstr>
      <vt:lpstr>Forms</vt:lpstr>
      <vt:lpstr>Implemented 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Audubon Golf Course Database</dc:title>
  <cp:lastModifiedBy>Christian Tjahjadi</cp:lastModifiedBy>
  <cp:revision>1</cp:revision>
  <dcterms:modified xsi:type="dcterms:W3CDTF">2016-12-06T00:28:46Z</dcterms:modified>
</cp:coreProperties>
</file>